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663104-B45D-4D5B-8FD1-B8F2D87654DF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17C817-90F6-4EE1-85A3-A487EADC2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Helping your student with homework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04800"/>
            <a:ext cx="5867400" cy="314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teachers assign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Homework can help their students do the following:</a:t>
            </a:r>
          </a:p>
          <a:p>
            <a:pPr lvl="2"/>
            <a:r>
              <a:rPr lang="en-US" dirty="0" smtClean="0"/>
              <a:t>Review and practice what students covered in class;</a:t>
            </a:r>
          </a:p>
          <a:p>
            <a:pPr lvl="2"/>
            <a:r>
              <a:rPr lang="en-US" dirty="0" smtClean="0"/>
              <a:t>Get ready for the next day’s class;</a:t>
            </a:r>
          </a:p>
          <a:p>
            <a:pPr lvl="2"/>
            <a:r>
              <a:rPr lang="en-US" dirty="0" smtClean="0"/>
              <a:t>Learn to use resources, such as libraries, reference materials, and computer Web sites to find information about a subject;</a:t>
            </a:r>
          </a:p>
          <a:p>
            <a:pPr lvl="2"/>
            <a:r>
              <a:rPr lang="en-US" dirty="0" smtClean="0"/>
              <a:t>Explore subjects more fully than classroom time permits;</a:t>
            </a:r>
          </a:p>
          <a:p>
            <a:pPr lvl="2"/>
            <a:r>
              <a:rPr lang="en-US" dirty="0" smtClean="0"/>
              <a:t>Extend learning by applying skills they already have to new situations; and</a:t>
            </a:r>
          </a:p>
          <a:p>
            <a:pPr lvl="2"/>
            <a:r>
              <a:rPr lang="en-US" dirty="0" smtClean="0"/>
              <a:t>Integrate their learning by applying many different skills to a single task, such as book reports or science projects. 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 descr="C:\Documents and Settings\thorntonv\Local Settings\Temporary Internet Files\Content.IE5\ZZK1VAHW\MC9000244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4669" y="4495800"/>
            <a:ext cx="2234549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teachers assign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Homework can also help students to develop good study habits and positive attitudes.  It can also help to do the following: </a:t>
            </a:r>
          </a:p>
          <a:p>
            <a:pPr lvl="2"/>
            <a:r>
              <a:rPr lang="en-US" dirty="0" smtClean="0"/>
              <a:t>Teach them to work independently;  and</a:t>
            </a:r>
          </a:p>
          <a:p>
            <a:pPr lvl="2"/>
            <a:r>
              <a:rPr lang="en-US" dirty="0" smtClean="0"/>
              <a:t>Encourage self-discipline and responsibility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thorntonv\Local Settings\Temporary Internet Files\Content.IE5\EN2YHDRH\MC9003590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992" y="2743200"/>
            <a:ext cx="2850616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help:  Show that you think homework is important.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a regular time for homework.  Develop a schedule or have a required amount of time that children must devote to homework or some other learning activity.  </a:t>
            </a:r>
          </a:p>
          <a:p>
            <a:r>
              <a:rPr lang="en-US" dirty="0" smtClean="0"/>
              <a:t>Have a place for doing homework.  </a:t>
            </a:r>
          </a:p>
          <a:p>
            <a:r>
              <a:rPr lang="en-US" dirty="0" smtClean="0"/>
              <a:t>Remove distractions.  </a:t>
            </a:r>
          </a:p>
          <a:p>
            <a:r>
              <a:rPr lang="en-US" dirty="0" smtClean="0"/>
              <a:t>Provide supplies and identify resources.  Have available pencils, pens, erasers, writing paper and a dictionary.  </a:t>
            </a:r>
          </a:p>
          <a:p>
            <a:r>
              <a:rPr lang="en-US" dirty="0" smtClean="0"/>
              <a:t>Set a good example.  Show your child that the skills he is learning are an important part of the things he will do as an adult.  </a:t>
            </a:r>
          </a:p>
          <a:p>
            <a:r>
              <a:rPr lang="en-US" dirty="0" smtClean="0"/>
              <a:t>Be interested and interesting.  Make time for your child.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help:  Monitor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Ask about the school’s homework policy.  </a:t>
            </a:r>
          </a:p>
          <a:p>
            <a:r>
              <a:rPr lang="en-US" dirty="0" smtClean="0"/>
              <a:t>Be available.  </a:t>
            </a:r>
          </a:p>
          <a:p>
            <a:r>
              <a:rPr lang="en-US" dirty="0" smtClean="0"/>
              <a:t>Look over completed assignments.  </a:t>
            </a:r>
          </a:p>
          <a:p>
            <a:r>
              <a:rPr lang="en-US" dirty="0" smtClean="0"/>
              <a:t>Monitor time spent viewing television and playing video games.</a:t>
            </a:r>
            <a:endParaRPr lang="en-US" dirty="0"/>
          </a:p>
        </p:txBody>
      </p:sp>
      <p:pic>
        <p:nvPicPr>
          <p:cNvPr id="2051" name="Picture 3" descr="C:\Documents and Settings\thorntonv\Local Settings\Temporary Internet Files\Content.IE5\ATUNA1IJ\MC900088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00400"/>
            <a:ext cx="2647493" cy="3325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help:  Provide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Help your child get organized.</a:t>
            </a:r>
          </a:p>
          <a:p>
            <a:r>
              <a:rPr lang="en-US" dirty="0" smtClean="0"/>
              <a:t>Encourage good study habits.  </a:t>
            </a:r>
          </a:p>
          <a:p>
            <a:pPr lvl="1"/>
            <a:r>
              <a:rPr lang="en-US" dirty="0" smtClean="0"/>
              <a:t>Help your child manage time to complete assignments.  </a:t>
            </a:r>
          </a:p>
          <a:p>
            <a:pPr lvl="1"/>
            <a:r>
              <a:rPr lang="en-US" dirty="0" smtClean="0"/>
              <a:t>Help your child to get started when he has to do research reports or other big assignments.  </a:t>
            </a:r>
          </a:p>
          <a:p>
            <a:pPr lvl="1"/>
            <a:r>
              <a:rPr lang="en-US" dirty="0" smtClean="0"/>
              <a:t>Give practice tests.</a:t>
            </a:r>
          </a:p>
          <a:p>
            <a:pPr lvl="1"/>
            <a:r>
              <a:rPr lang="en-US" dirty="0" smtClean="0"/>
              <a:t>Help your child avoid last-minute cramming.  </a:t>
            </a:r>
          </a:p>
          <a:p>
            <a:pPr lvl="1"/>
            <a:r>
              <a:rPr lang="en-US" dirty="0" smtClean="0"/>
              <a:t>Talk with your child about how to take a test.  </a:t>
            </a:r>
          </a:p>
          <a:p>
            <a:r>
              <a:rPr lang="en-US" dirty="0" smtClean="0"/>
              <a:t>Talk about assignments.</a:t>
            </a:r>
          </a:p>
          <a:p>
            <a:pPr lvl="1"/>
            <a:r>
              <a:rPr lang="en-US" dirty="0" smtClean="0"/>
              <a:t>Do you understand what you’re supposed to do?  </a:t>
            </a:r>
          </a:p>
          <a:p>
            <a:pPr lvl="1"/>
            <a:r>
              <a:rPr lang="en-US" dirty="0" smtClean="0"/>
              <a:t>Do you need help in understanding how to do this assignment?</a:t>
            </a:r>
          </a:p>
          <a:p>
            <a:pPr lvl="1"/>
            <a:r>
              <a:rPr lang="en-US" dirty="0" smtClean="0"/>
              <a:t>Do you have everything you need to do the assignment?</a:t>
            </a:r>
          </a:p>
          <a:p>
            <a:pPr lvl="1"/>
            <a:r>
              <a:rPr lang="en-US" dirty="0" smtClean="0"/>
              <a:t>Does your answer make sense to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help:  Provide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for frustration.  If your child shows signs of frustration, let him take a break.  </a:t>
            </a:r>
          </a:p>
          <a:p>
            <a:r>
              <a:rPr lang="en-US" dirty="0" smtClean="0"/>
              <a:t>Give praise.  </a:t>
            </a:r>
            <a:endParaRPr lang="en-US" dirty="0"/>
          </a:p>
        </p:txBody>
      </p:sp>
      <p:pic>
        <p:nvPicPr>
          <p:cNvPr id="3076" name="Picture 4" descr="C:\Documents and Settings\thorntonv\Local Settings\Temporary Internet Files\Content.IE5\ATUNA1IJ\MC9000244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81200"/>
            <a:ext cx="4164483" cy="3907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help:  Talk with teachers to resolve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Tell the teacher about your concerns.  You may want to contact the teacher if:</a:t>
            </a:r>
          </a:p>
          <a:p>
            <a:pPr lvl="2"/>
            <a:r>
              <a:rPr lang="en-US" dirty="0" smtClean="0"/>
              <a:t>Your child refuses to do an assignments, even if you’ve tried hard to get him to do it;</a:t>
            </a:r>
          </a:p>
          <a:p>
            <a:pPr lvl="2"/>
            <a:r>
              <a:rPr lang="en-US" dirty="0" smtClean="0"/>
              <a:t>The instructions are unclear;</a:t>
            </a:r>
          </a:p>
          <a:p>
            <a:pPr lvl="2"/>
            <a:r>
              <a:rPr lang="en-US" dirty="0" smtClean="0"/>
              <a:t>You can’t seem to help your child get organized to finish the assignments;</a:t>
            </a:r>
          </a:p>
          <a:p>
            <a:pPr lvl="2"/>
            <a:r>
              <a:rPr lang="en-US" dirty="0" smtClean="0"/>
              <a:t>You can’t provide needed supplies or materials;</a:t>
            </a:r>
          </a:p>
          <a:p>
            <a:pPr lvl="2"/>
            <a:r>
              <a:rPr lang="en-US" dirty="0" smtClean="0"/>
              <a:t>Neither you nor your child can understand the purpose of the assignments;</a:t>
            </a:r>
          </a:p>
          <a:p>
            <a:pPr lvl="2"/>
            <a:r>
              <a:rPr lang="en-US" dirty="0" smtClean="0"/>
              <a:t>The assignments are too hard or too easy;</a:t>
            </a:r>
          </a:p>
          <a:p>
            <a:pPr lvl="2"/>
            <a:r>
              <a:rPr lang="en-US" dirty="0" smtClean="0"/>
              <a:t>The homework is assigned in uneven amounts; or</a:t>
            </a:r>
          </a:p>
          <a:p>
            <a:pPr lvl="2"/>
            <a:r>
              <a:rPr lang="en-US" dirty="0" smtClean="0"/>
              <a:t>You child has missed school and needs to make up assignments.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help:  Talk with teachers to resolve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Work with the teacher.  </a:t>
            </a:r>
          </a:p>
          <a:p>
            <a:pPr lvl="1"/>
            <a:r>
              <a:rPr lang="en-US" dirty="0" smtClean="0"/>
              <a:t>Talk with each of your child’s teachers early in the school year.</a:t>
            </a:r>
          </a:p>
          <a:p>
            <a:pPr lvl="1"/>
            <a:r>
              <a:rPr lang="en-US" dirty="0" smtClean="0"/>
              <a:t>Contact the teacher as soon as you suspect your child has a homework problem.  </a:t>
            </a:r>
          </a:p>
          <a:p>
            <a:pPr lvl="1"/>
            <a:r>
              <a:rPr lang="en-US" dirty="0" smtClean="0"/>
              <a:t>Request a meeting with the teacher to discuss homework problems.</a:t>
            </a:r>
          </a:p>
          <a:p>
            <a:pPr lvl="1"/>
            <a:r>
              <a:rPr lang="en-US" dirty="0" smtClean="0"/>
              <a:t>Let the teacher know whether your child finds the assignments too hard or too easy.  </a:t>
            </a:r>
          </a:p>
          <a:p>
            <a:pPr lvl="1"/>
            <a:r>
              <a:rPr lang="en-US" dirty="0" smtClean="0"/>
              <a:t>During your meeting with the teacher, explain what you think is going on.</a:t>
            </a:r>
          </a:p>
          <a:p>
            <a:pPr lvl="1"/>
            <a:r>
              <a:rPr lang="en-US" dirty="0" smtClean="0"/>
              <a:t>Work </a:t>
            </a:r>
            <a:r>
              <a:rPr lang="en-US" dirty="0" smtClean="0"/>
              <a:t>out </a:t>
            </a:r>
            <a:r>
              <a:rPr lang="en-US" dirty="0" smtClean="0"/>
              <a:t>a way to solve or lessen the problem.  </a:t>
            </a:r>
          </a:p>
          <a:p>
            <a:pPr lvl="1"/>
            <a:r>
              <a:rPr lang="en-US" dirty="0" smtClean="0"/>
              <a:t>Make sure that communication is clear.</a:t>
            </a:r>
          </a:p>
          <a:p>
            <a:pPr lvl="1"/>
            <a:r>
              <a:rPr lang="en-US" dirty="0" smtClean="0"/>
              <a:t>Follow up to make sure that the approach you agreed to is working.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</TotalTime>
  <Words>651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HOMEWORK BASICS</vt:lpstr>
      <vt:lpstr>Why do teachers assign homework?</vt:lpstr>
      <vt:lpstr>Why do teachers assign homework?</vt:lpstr>
      <vt:lpstr>How to help:  Show that you think homework is important.  </vt:lpstr>
      <vt:lpstr>How to help:  Monitor Assignments</vt:lpstr>
      <vt:lpstr>How to help:  Provide Guidance</vt:lpstr>
      <vt:lpstr>How to help:  Provide Guidance</vt:lpstr>
      <vt:lpstr>How to help:  Talk with teachers to resolve problems</vt:lpstr>
      <vt:lpstr>How to help:  Talk with teachers to resolve problems</vt:lpstr>
    </vt:vector>
  </TitlesOfParts>
  <Company>GCSSA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BASICS</dc:title>
  <dc:creator>thorntonv</dc:creator>
  <cp:lastModifiedBy>thorntonv</cp:lastModifiedBy>
  <cp:revision>7</cp:revision>
  <dcterms:created xsi:type="dcterms:W3CDTF">2013-04-22T15:26:04Z</dcterms:created>
  <dcterms:modified xsi:type="dcterms:W3CDTF">2013-04-23T19:26:15Z</dcterms:modified>
</cp:coreProperties>
</file>